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7B55CBE-A469-4561-93C5-933236697DC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B0CC5E7-1EDB-4AA8-A3B1-894105C083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Andrew Bennie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3752850" cy="498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Teaching Career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57375" y="2067719"/>
            <a:ext cx="54292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2667000" cy="480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Family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00200"/>
            <a:ext cx="3048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5048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Friends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0"/>
            <a:ext cx="45529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Buddies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33051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Pre-School Education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2590800"/>
            <a:ext cx="289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Graduate of Little </a:t>
            </a:r>
            <a:r>
              <a:rPr lang="en-US" sz="3200" dirty="0" err="1" smtClean="0"/>
              <a:t>Biggar</a:t>
            </a:r>
            <a:r>
              <a:rPr lang="en-US" sz="3200" dirty="0" smtClean="0"/>
              <a:t> Pre- School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2976562" cy="30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High School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24400" y="1752600"/>
            <a:ext cx="38481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College Education</a:t>
            </a:r>
            <a:endParaRPr lang="en-US" dirty="0"/>
          </a:p>
        </p:txBody>
      </p:sp>
      <p:pic>
        <p:nvPicPr>
          <p:cNvPr id="5" name="Picture 4" descr="partners-wilkes-universit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609600"/>
            <a:ext cx="35814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58986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Bailey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657600"/>
            <a:ext cx="292114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838200"/>
            <a:ext cx="370275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3017309" cy="226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Hobbies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0"/>
            <a:ext cx="2133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0"/>
            <a:ext cx="466725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9144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201009051414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0200" y="3048000"/>
            <a:ext cx="1853704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</TotalTime>
  <Words>24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Andrew Bennie</vt:lpstr>
      <vt:lpstr>Family</vt:lpstr>
      <vt:lpstr>Friends</vt:lpstr>
      <vt:lpstr>Buddies</vt:lpstr>
      <vt:lpstr>Pre-School Education</vt:lpstr>
      <vt:lpstr>High School Education</vt:lpstr>
      <vt:lpstr>College Education</vt:lpstr>
      <vt:lpstr>Bailey</vt:lpstr>
      <vt:lpstr>Hobbies</vt:lpstr>
      <vt:lpstr>Teaching Career</vt:lpstr>
      <vt:lpstr>5th Grade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NEIU</dc:creator>
  <cp:lastModifiedBy>NEIU</cp:lastModifiedBy>
  <cp:revision>8</cp:revision>
  <dcterms:created xsi:type="dcterms:W3CDTF">2011-05-19T20:53:08Z</dcterms:created>
  <dcterms:modified xsi:type="dcterms:W3CDTF">2011-05-19T22:08:25Z</dcterms:modified>
</cp:coreProperties>
</file>